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718" r:id="rId4"/>
    <p:sldMasterId id="2147486741" r:id="rId5"/>
  </p:sldMasterIdLst>
  <p:notesMasterIdLst>
    <p:notesMasterId r:id="rId15"/>
  </p:notesMasterIdLst>
  <p:handoutMasterIdLst>
    <p:handoutMasterId r:id="rId16"/>
  </p:handoutMasterIdLst>
  <p:sldIdLst>
    <p:sldId id="256" r:id="rId6"/>
    <p:sldId id="638" r:id="rId7"/>
    <p:sldId id="634" r:id="rId8"/>
    <p:sldId id="631" r:id="rId9"/>
    <p:sldId id="485" r:id="rId10"/>
    <p:sldId id="635" r:id="rId11"/>
    <p:sldId id="636" r:id="rId12"/>
    <p:sldId id="637" r:id="rId13"/>
    <p:sldId id="640" r:id="rId14"/>
  </p:sldIdLst>
  <p:sldSz cx="9144000" cy="6858000" type="letter"/>
  <p:notesSz cx="7026275" cy="931227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56">
          <p15:clr>
            <a:srgbClr val="A4A3A4"/>
          </p15:clr>
        </p15:guide>
        <p15:guide id="2" pos="73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77F1F-037A-20A4-9437-114BC1AD5DE6}" name="Englund, Nicole" initials="EN" userId="S::EnglundN@metro.net::ccd1d3ff-b16e-414e-a75c-4a4298588a50" providerId="AD"/>
  <p188:author id="{83B7DB44-35DE-7C51-0E19-241B6C2CB253}" name="Higueros, Elba" initials="HE" userId="S::HIGUEROSE@metro.net::1324de7b-369c-48d3-9235-eb8a3ba9a9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k, Mari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506" y="78"/>
      </p:cViewPr>
      <p:guideLst>
        <p:guide orient="horz" pos="1056"/>
        <p:guide pos="733"/>
      </p:guideLst>
    </p:cSldViewPr>
  </p:slideViewPr>
  <p:notesTextViewPr>
    <p:cViewPr>
      <p:scale>
        <a:sx n="1" d="1"/>
        <a:sy n="1" d="1"/>
      </p:scale>
      <p:origin x="0" y="0"/>
    </p:cViewPr>
  </p:notesTextViewPr>
  <p:sorterViewPr>
    <p:cViewPr varScale="1">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2DDFE5-0F4C-4E7F-BEB7-699C9E95B2CC}"/>
              </a:ext>
            </a:extLst>
          </p:cNvPr>
          <p:cNvSpPr>
            <a:spLocks noGrp="1"/>
          </p:cNvSpPr>
          <p:nvPr>
            <p:ph type="hdr" sz="quarter"/>
          </p:nvPr>
        </p:nvSpPr>
        <p:spPr>
          <a:xfrm>
            <a:off x="0" y="1"/>
            <a:ext cx="3045356" cy="467522"/>
          </a:xfrm>
          <a:prstGeom prst="rect">
            <a:avLst/>
          </a:prstGeom>
        </p:spPr>
        <p:txBody>
          <a:bodyPr vert="horz" lIns="91594" tIns="45799" rIns="91594" bIns="4579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94C6361-AFC5-493F-A454-7ACAA10593C3}"/>
              </a:ext>
            </a:extLst>
          </p:cNvPr>
          <p:cNvSpPr>
            <a:spLocks noGrp="1"/>
          </p:cNvSpPr>
          <p:nvPr>
            <p:ph type="dt" sz="quarter" idx="1"/>
          </p:nvPr>
        </p:nvSpPr>
        <p:spPr>
          <a:xfrm>
            <a:off x="3979329" y="1"/>
            <a:ext cx="3045356" cy="467522"/>
          </a:xfrm>
          <a:prstGeom prst="rect">
            <a:avLst/>
          </a:prstGeom>
        </p:spPr>
        <p:txBody>
          <a:bodyPr vert="horz" lIns="91594" tIns="45799" rIns="91594" bIns="45799" rtlCol="0"/>
          <a:lstStyle>
            <a:lvl1pPr algn="r" eaLnBrk="1" fontAlgn="auto" hangingPunct="1">
              <a:spcBef>
                <a:spcPts val="0"/>
              </a:spcBef>
              <a:spcAft>
                <a:spcPts val="0"/>
              </a:spcAft>
              <a:defRPr sz="1200">
                <a:latin typeface="+mn-lt"/>
                <a:cs typeface="+mn-cs"/>
              </a:defRPr>
            </a:lvl1pPr>
          </a:lstStyle>
          <a:p>
            <a:pPr>
              <a:defRPr/>
            </a:pPr>
            <a:fld id="{61F7A602-68B6-42AA-B430-53C0C3A9397C}" type="datetimeFigureOut">
              <a:rPr lang="en-US"/>
              <a:pPr>
                <a:defRPr/>
              </a:pPr>
              <a:t>2/22/2024</a:t>
            </a:fld>
            <a:endParaRPr lang="en-US"/>
          </a:p>
        </p:txBody>
      </p:sp>
      <p:sp>
        <p:nvSpPr>
          <p:cNvPr id="4" name="Footer Placeholder 3">
            <a:extLst>
              <a:ext uri="{FF2B5EF4-FFF2-40B4-BE49-F238E27FC236}">
                <a16:creationId xmlns:a16="http://schemas.microsoft.com/office/drawing/2014/main" id="{29B87B1C-3DA6-48C9-B448-FA4BE74294DF}"/>
              </a:ext>
            </a:extLst>
          </p:cNvPr>
          <p:cNvSpPr>
            <a:spLocks noGrp="1"/>
          </p:cNvSpPr>
          <p:nvPr>
            <p:ph type="ftr" sz="quarter" idx="2"/>
          </p:nvPr>
        </p:nvSpPr>
        <p:spPr>
          <a:xfrm>
            <a:off x="0" y="8843164"/>
            <a:ext cx="3045356" cy="467522"/>
          </a:xfrm>
          <a:prstGeom prst="rect">
            <a:avLst/>
          </a:prstGeom>
        </p:spPr>
        <p:txBody>
          <a:bodyPr vert="horz" lIns="91594" tIns="45799" rIns="91594" bIns="4579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127C5846-54C1-4D8D-8699-3DA6391018A8}"/>
              </a:ext>
            </a:extLst>
          </p:cNvPr>
          <p:cNvSpPr>
            <a:spLocks noGrp="1"/>
          </p:cNvSpPr>
          <p:nvPr>
            <p:ph type="sldNum" sz="quarter" idx="3"/>
          </p:nvPr>
        </p:nvSpPr>
        <p:spPr>
          <a:xfrm>
            <a:off x="3979329" y="8843164"/>
            <a:ext cx="3045356" cy="467522"/>
          </a:xfrm>
          <a:prstGeom prst="rect">
            <a:avLst/>
          </a:prstGeom>
        </p:spPr>
        <p:txBody>
          <a:bodyPr vert="horz" wrap="square" lIns="91594" tIns="45799" rIns="91594" bIns="45799" numCol="1" anchor="b" anchorCtr="0" compatLnSpc="1">
            <a:prstTxWarp prst="textNoShape">
              <a:avLst/>
            </a:prstTxWarp>
          </a:bodyPr>
          <a:lstStyle>
            <a:lvl1pPr algn="r" eaLnBrk="1" hangingPunct="1">
              <a:defRPr sz="1200"/>
            </a:lvl1pPr>
          </a:lstStyle>
          <a:p>
            <a:pPr>
              <a:defRPr/>
            </a:pPr>
            <a:fld id="{2CE540CE-F81A-4324-93EC-636BCE31221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3F862C-84DE-498A-8690-8123261D8E0D}"/>
              </a:ext>
            </a:extLst>
          </p:cNvPr>
          <p:cNvSpPr>
            <a:spLocks noGrp="1"/>
          </p:cNvSpPr>
          <p:nvPr>
            <p:ph type="hdr" sz="quarter"/>
          </p:nvPr>
        </p:nvSpPr>
        <p:spPr>
          <a:xfrm>
            <a:off x="0" y="1"/>
            <a:ext cx="3045356" cy="467522"/>
          </a:xfrm>
          <a:prstGeom prst="rect">
            <a:avLst/>
          </a:prstGeom>
        </p:spPr>
        <p:txBody>
          <a:bodyPr vert="horz" lIns="91411" tIns="45707" rIns="91411" bIns="4570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243BB3B-B408-4C5F-B2E8-06C4CFA560B7}"/>
              </a:ext>
            </a:extLst>
          </p:cNvPr>
          <p:cNvSpPr>
            <a:spLocks noGrp="1"/>
          </p:cNvSpPr>
          <p:nvPr>
            <p:ph type="dt" idx="1"/>
          </p:nvPr>
        </p:nvSpPr>
        <p:spPr>
          <a:xfrm>
            <a:off x="3979329" y="1"/>
            <a:ext cx="3045356" cy="467522"/>
          </a:xfrm>
          <a:prstGeom prst="rect">
            <a:avLst/>
          </a:prstGeom>
        </p:spPr>
        <p:txBody>
          <a:bodyPr vert="horz" lIns="91411" tIns="45707" rIns="91411" bIns="45707" rtlCol="0"/>
          <a:lstStyle>
            <a:lvl1pPr algn="r" eaLnBrk="1" fontAlgn="auto" hangingPunct="1">
              <a:spcBef>
                <a:spcPts val="0"/>
              </a:spcBef>
              <a:spcAft>
                <a:spcPts val="0"/>
              </a:spcAft>
              <a:defRPr sz="1200">
                <a:latin typeface="+mn-lt"/>
                <a:cs typeface="+mn-cs"/>
              </a:defRPr>
            </a:lvl1pPr>
          </a:lstStyle>
          <a:p>
            <a:pPr>
              <a:defRPr/>
            </a:pPr>
            <a:fld id="{FBDD8F31-3526-4097-A3E3-7B9C9C0A90CE}" type="datetimeFigureOut">
              <a:rPr lang="en-US"/>
              <a:pPr>
                <a:defRPr/>
              </a:pPr>
              <a:t>2/22/2024</a:t>
            </a:fld>
            <a:endParaRPr lang="en-US"/>
          </a:p>
        </p:txBody>
      </p:sp>
      <p:sp>
        <p:nvSpPr>
          <p:cNvPr id="4" name="Slide Image Placeholder 3">
            <a:extLst>
              <a:ext uri="{FF2B5EF4-FFF2-40B4-BE49-F238E27FC236}">
                <a16:creationId xmlns:a16="http://schemas.microsoft.com/office/drawing/2014/main" id="{1DB6A0E5-0D2A-4876-A7BB-2E1E5C4A5309}"/>
              </a:ext>
            </a:extLst>
          </p:cNvPr>
          <p:cNvSpPr>
            <a:spLocks noGrp="1" noRot="1" noChangeAspect="1"/>
          </p:cNvSpPr>
          <p:nvPr>
            <p:ph type="sldImg" idx="2"/>
          </p:nvPr>
        </p:nvSpPr>
        <p:spPr>
          <a:xfrm>
            <a:off x="1187450" y="698500"/>
            <a:ext cx="4651375" cy="3489325"/>
          </a:xfrm>
          <a:prstGeom prst="rect">
            <a:avLst/>
          </a:prstGeom>
          <a:noFill/>
          <a:ln w="12700">
            <a:solidFill>
              <a:prstClr val="black"/>
            </a:solidFill>
          </a:ln>
        </p:spPr>
        <p:txBody>
          <a:bodyPr vert="horz" lIns="91411" tIns="45707" rIns="91411" bIns="45707" rtlCol="0" anchor="ctr"/>
          <a:lstStyle/>
          <a:p>
            <a:pPr lvl="0"/>
            <a:endParaRPr lang="en-US" noProof="0"/>
          </a:p>
        </p:txBody>
      </p:sp>
      <p:sp>
        <p:nvSpPr>
          <p:cNvPr id="5" name="Notes Placeholder 4">
            <a:extLst>
              <a:ext uri="{FF2B5EF4-FFF2-40B4-BE49-F238E27FC236}">
                <a16:creationId xmlns:a16="http://schemas.microsoft.com/office/drawing/2014/main" id="{81742E8B-9E32-4C80-85B8-DBDF56899F78}"/>
              </a:ext>
            </a:extLst>
          </p:cNvPr>
          <p:cNvSpPr>
            <a:spLocks noGrp="1"/>
          </p:cNvSpPr>
          <p:nvPr>
            <p:ph type="body" sz="quarter" idx="3"/>
          </p:nvPr>
        </p:nvSpPr>
        <p:spPr>
          <a:xfrm>
            <a:off x="703264" y="4422377"/>
            <a:ext cx="5619747" cy="4191796"/>
          </a:xfrm>
          <a:prstGeom prst="rect">
            <a:avLst/>
          </a:prstGeom>
        </p:spPr>
        <p:txBody>
          <a:bodyPr vert="horz" lIns="91411" tIns="45707" rIns="91411" bIns="457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F32124-F343-4503-AB6B-5360E2D798B2}"/>
              </a:ext>
            </a:extLst>
          </p:cNvPr>
          <p:cNvSpPr>
            <a:spLocks noGrp="1"/>
          </p:cNvSpPr>
          <p:nvPr>
            <p:ph type="ftr" sz="quarter" idx="4"/>
          </p:nvPr>
        </p:nvSpPr>
        <p:spPr>
          <a:xfrm>
            <a:off x="0" y="8844753"/>
            <a:ext cx="3045356" cy="465932"/>
          </a:xfrm>
          <a:prstGeom prst="rect">
            <a:avLst/>
          </a:prstGeom>
        </p:spPr>
        <p:txBody>
          <a:bodyPr vert="horz" lIns="91411" tIns="45707" rIns="91411" bIns="4570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F70054B-86DD-48C0-A5BC-99788923E6D4}"/>
              </a:ext>
            </a:extLst>
          </p:cNvPr>
          <p:cNvSpPr>
            <a:spLocks noGrp="1"/>
          </p:cNvSpPr>
          <p:nvPr>
            <p:ph type="sldNum" sz="quarter" idx="5"/>
          </p:nvPr>
        </p:nvSpPr>
        <p:spPr>
          <a:xfrm>
            <a:off x="3979329" y="8844753"/>
            <a:ext cx="3045356" cy="465932"/>
          </a:xfrm>
          <a:prstGeom prst="rect">
            <a:avLst/>
          </a:prstGeom>
        </p:spPr>
        <p:txBody>
          <a:bodyPr vert="horz" wrap="square" lIns="91411" tIns="45707" rIns="91411" bIns="45707" numCol="1" anchor="b" anchorCtr="0" compatLnSpc="1">
            <a:prstTxWarp prst="textNoShape">
              <a:avLst/>
            </a:prstTxWarp>
          </a:bodyPr>
          <a:lstStyle>
            <a:lvl1pPr algn="r" eaLnBrk="1" hangingPunct="1">
              <a:defRPr sz="1200"/>
            </a:lvl1pPr>
          </a:lstStyle>
          <a:p>
            <a:pPr>
              <a:defRPr/>
            </a:pPr>
            <a:fld id="{269A087C-6CCE-4D09-89AB-90E016BF5F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73B2AB5-566C-4BA7-A5A9-4D78357CA5C6}"/>
              </a:ext>
            </a:extLst>
          </p:cNvPr>
          <p:cNvSpPr>
            <a:spLocks noGrp="1"/>
          </p:cNvSpPr>
          <p:nvPr>
            <p:ph type="dt" sz="half" idx="10"/>
          </p:nvPr>
        </p:nvSpPr>
        <p:spPr/>
        <p:txBody>
          <a:bodyPr/>
          <a:lstStyle>
            <a:lvl1pPr>
              <a:defRPr/>
            </a:lvl1pPr>
          </a:lstStyle>
          <a:p>
            <a:pPr>
              <a:defRPr/>
            </a:pPr>
            <a:fld id="{1F7A96C7-1DA5-499C-93D1-CB93F54C8E28}" type="datetime1">
              <a:rPr lang="en-US"/>
              <a:pPr>
                <a:defRPr/>
              </a:pPr>
              <a:t>2/22/2024</a:t>
            </a:fld>
            <a:endParaRPr lang="en-US"/>
          </a:p>
        </p:txBody>
      </p:sp>
      <p:sp>
        <p:nvSpPr>
          <p:cNvPr id="5" name="Footer Placeholder 4">
            <a:extLst>
              <a:ext uri="{FF2B5EF4-FFF2-40B4-BE49-F238E27FC236}">
                <a16:creationId xmlns:a16="http://schemas.microsoft.com/office/drawing/2014/main" id="{2796BA2D-A5F3-4055-A78D-E94B243746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77F589-B102-4E0A-8183-F15EE5248A24}"/>
              </a:ext>
            </a:extLst>
          </p:cNvPr>
          <p:cNvSpPr>
            <a:spLocks noGrp="1"/>
          </p:cNvSpPr>
          <p:nvPr>
            <p:ph type="sldNum" sz="quarter" idx="12"/>
          </p:nvPr>
        </p:nvSpPr>
        <p:spPr/>
        <p:txBody>
          <a:bodyPr/>
          <a:lstStyle>
            <a:lvl1pPr>
              <a:defRPr/>
            </a:lvl1pPr>
          </a:lstStyle>
          <a:p>
            <a:pPr>
              <a:defRPr/>
            </a:pPr>
            <a:fld id="{5E8A9E46-6196-449C-AFE9-451DC6F9F3A2}" type="slidenum">
              <a:rPr lang="en-US" altLang="en-US"/>
              <a:pPr>
                <a:defRPr/>
              </a:pPr>
              <a:t>‹#›</a:t>
            </a:fld>
            <a:endParaRPr lang="en-US" altLang="en-US"/>
          </a:p>
        </p:txBody>
      </p:sp>
    </p:spTree>
    <p:extLst>
      <p:ext uri="{BB962C8B-B14F-4D97-AF65-F5344CB8AC3E}">
        <p14:creationId xmlns:p14="http://schemas.microsoft.com/office/powerpoint/2010/main" val="217593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186FC-4F71-402A-A25A-69686DB7C5F2}"/>
              </a:ext>
            </a:extLst>
          </p:cNvPr>
          <p:cNvSpPr>
            <a:spLocks noGrp="1"/>
          </p:cNvSpPr>
          <p:nvPr>
            <p:ph type="dt" sz="half" idx="10"/>
          </p:nvPr>
        </p:nvSpPr>
        <p:spPr/>
        <p:txBody>
          <a:bodyPr/>
          <a:lstStyle>
            <a:lvl1pPr>
              <a:defRPr/>
            </a:lvl1pPr>
          </a:lstStyle>
          <a:p>
            <a:pPr>
              <a:defRPr/>
            </a:pPr>
            <a:fld id="{7C914E79-3875-4FCE-82B4-84EAEFC82FB0}" type="datetime1">
              <a:rPr lang="en-US"/>
              <a:pPr>
                <a:defRPr/>
              </a:pPr>
              <a:t>2/22/2024</a:t>
            </a:fld>
            <a:endParaRPr lang="en-US"/>
          </a:p>
        </p:txBody>
      </p:sp>
      <p:sp>
        <p:nvSpPr>
          <p:cNvPr id="5" name="Footer Placeholder 4">
            <a:extLst>
              <a:ext uri="{FF2B5EF4-FFF2-40B4-BE49-F238E27FC236}">
                <a16:creationId xmlns:a16="http://schemas.microsoft.com/office/drawing/2014/main" id="{C7609D7C-C730-4691-9A2A-F176991A61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EA8811-97E4-4D2C-B359-73036E614C5E}"/>
              </a:ext>
            </a:extLst>
          </p:cNvPr>
          <p:cNvSpPr>
            <a:spLocks noGrp="1"/>
          </p:cNvSpPr>
          <p:nvPr>
            <p:ph type="sldNum" sz="quarter" idx="12"/>
          </p:nvPr>
        </p:nvSpPr>
        <p:spPr/>
        <p:txBody>
          <a:bodyPr/>
          <a:lstStyle>
            <a:lvl1pPr>
              <a:defRPr/>
            </a:lvl1pPr>
          </a:lstStyle>
          <a:p>
            <a:pPr>
              <a:defRPr/>
            </a:pPr>
            <a:fld id="{7212B2B8-56F6-467B-9588-0CA258AEDC37}" type="slidenum">
              <a:rPr lang="en-US" altLang="en-US"/>
              <a:pPr>
                <a:defRPr/>
              </a:pPr>
              <a:t>‹#›</a:t>
            </a:fld>
            <a:endParaRPr lang="en-US" altLang="en-US"/>
          </a:p>
        </p:txBody>
      </p:sp>
    </p:spTree>
    <p:extLst>
      <p:ext uri="{BB962C8B-B14F-4D97-AF65-F5344CB8AC3E}">
        <p14:creationId xmlns:p14="http://schemas.microsoft.com/office/powerpoint/2010/main" val="111711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6F94D-3A92-4D25-828E-5C31312CEEFA}"/>
              </a:ext>
            </a:extLst>
          </p:cNvPr>
          <p:cNvSpPr>
            <a:spLocks noGrp="1"/>
          </p:cNvSpPr>
          <p:nvPr>
            <p:ph type="dt" sz="half" idx="10"/>
          </p:nvPr>
        </p:nvSpPr>
        <p:spPr/>
        <p:txBody>
          <a:bodyPr/>
          <a:lstStyle>
            <a:lvl1pPr>
              <a:defRPr/>
            </a:lvl1pPr>
          </a:lstStyle>
          <a:p>
            <a:pPr>
              <a:defRPr/>
            </a:pPr>
            <a:fld id="{32307697-35BE-459A-BA1D-3BF1ECC2A2D7}" type="datetime1">
              <a:rPr lang="en-US"/>
              <a:pPr>
                <a:defRPr/>
              </a:pPr>
              <a:t>2/22/2024</a:t>
            </a:fld>
            <a:endParaRPr lang="en-US"/>
          </a:p>
        </p:txBody>
      </p:sp>
      <p:sp>
        <p:nvSpPr>
          <p:cNvPr id="5" name="Footer Placeholder 4">
            <a:extLst>
              <a:ext uri="{FF2B5EF4-FFF2-40B4-BE49-F238E27FC236}">
                <a16:creationId xmlns:a16="http://schemas.microsoft.com/office/drawing/2014/main" id="{F57B1F86-2C75-47A9-B1C3-CF10F021DE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234D13-A475-41EC-B735-C29D09F257AF}"/>
              </a:ext>
            </a:extLst>
          </p:cNvPr>
          <p:cNvSpPr>
            <a:spLocks noGrp="1"/>
          </p:cNvSpPr>
          <p:nvPr>
            <p:ph type="sldNum" sz="quarter" idx="12"/>
          </p:nvPr>
        </p:nvSpPr>
        <p:spPr/>
        <p:txBody>
          <a:bodyPr/>
          <a:lstStyle>
            <a:lvl1pPr>
              <a:defRPr/>
            </a:lvl1pPr>
          </a:lstStyle>
          <a:p>
            <a:pPr>
              <a:defRPr/>
            </a:pPr>
            <a:fld id="{49977F28-F7CD-4FDD-B9AE-614AA084C430}" type="slidenum">
              <a:rPr lang="en-US" altLang="en-US"/>
              <a:pPr>
                <a:defRPr/>
              </a:pPr>
              <a:t>‹#›</a:t>
            </a:fld>
            <a:endParaRPr lang="en-US" altLang="en-US"/>
          </a:p>
        </p:txBody>
      </p:sp>
    </p:spTree>
    <p:extLst>
      <p:ext uri="{BB962C8B-B14F-4D97-AF65-F5344CB8AC3E}">
        <p14:creationId xmlns:p14="http://schemas.microsoft.com/office/powerpoint/2010/main" val="36417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F1E956-B066-D047-8D2A-031BB33ECFDC}"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88636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1E956-B066-D047-8D2A-031BB33ECFDC}"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579818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F1E956-B066-D047-8D2A-031BB33ECFDC}"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2619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F1E956-B066-D047-8D2A-031BB33ECFDC}"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164133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F1E956-B066-D047-8D2A-031BB33ECFDC}"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23291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F1E956-B066-D047-8D2A-031BB33ECFDC}"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199364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E956-B066-D047-8D2A-031BB33ECFDC}"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12366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8182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6D6E3-0D71-415A-BACE-32B5DE184CEC}"/>
              </a:ext>
            </a:extLst>
          </p:cNvPr>
          <p:cNvSpPr>
            <a:spLocks noGrp="1"/>
          </p:cNvSpPr>
          <p:nvPr>
            <p:ph type="dt" sz="half" idx="10"/>
          </p:nvPr>
        </p:nvSpPr>
        <p:spPr/>
        <p:txBody>
          <a:bodyPr/>
          <a:lstStyle>
            <a:lvl1pPr>
              <a:defRPr/>
            </a:lvl1pPr>
          </a:lstStyle>
          <a:p>
            <a:pPr>
              <a:defRPr/>
            </a:pPr>
            <a:fld id="{7048BEF7-D4DA-4588-B3A6-887EF56A3091}" type="datetime1">
              <a:rPr lang="en-US"/>
              <a:pPr>
                <a:defRPr/>
              </a:pPr>
              <a:t>2/22/2024</a:t>
            </a:fld>
            <a:endParaRPr lang="en-US"/>
          </a:p>
        </p:txBody>
      </p:sp>
      <p:sp>
        <p:nvSpPr>
          <p:cNvPr id="5" name="Footer Placeholder 4">
            <a:extLst>
              <a:ext uri="{FF2B5EF4-FFF2-40B4-BE49-F238E27FC236}">
                <a16:creationId xmlns:a16="http://schemas.microsoft.com/office/drawing/2014/main" id="{05F8EA34-28B5-4411-9A59-A0A339791C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104181-0E2E-496E-AA86-6D2CC5435C86}"/>
              </a:ext>
            </a:extLst>
          </p:cNvPr>
          <p:cNvSpPr>
            <a:spLocks noGrp="1"/>
          </p:cNvSpPr>
          <p:nvPr>
            <p:ph type="sldNum" sz="quarter" idx="12"/>
          </p:nvPr>
        </p:nvSpPr>
        <p:spPr/>
        <p:txBody>
          <a:bodyPr/>
          <a:lstStyle>
            <a:lvl1pPr>
              <a:defRPr/>
            </a:lvl1pPr>
          </a:lstStyle>
          <a:p>
            <a:pPr>
              <a:defRPr/>
            </a:pPr>
            <a:fld id="{56B43D5B-157B-4BB1-BC35-64DB278B2C0B}" type="slidenum">
              <a:rPr lang="en-US" altLang="en-US"/>
              <a:pPr>
                <a:defRPr/>
              </a:pPr>
              <a:t>‹#›</a:t>
            </a:fld>
            <a:endParaRPr lang="en-US" altLang="en-US"/>
          </a:p>
        </p:txBody>
      </p:sp>
    </p:spTree>
    <p:extLst>
      <p:ext uri="{BB962C8B-B14F-4D97-AF65-F5344CB8AC3E}">
        <p14:creationId xmlns:p14="http://schemas.microsoft.com/office/powerpoint/2010/main" val="3931710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68355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1E956-B066-D047-8D2A-031BB33ECFDC}"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21325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F1E956-B066-D047-8D2A-031BB33ECFDC}"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67410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732BCA-1488-4EE5-AD11-CD97838C76F9}"/>
              </a:ext>
            </a:extLst>
          </p:cNvPr>
          <p:cNvSpPr>
            <a:spLocks noGrp="1"/>
          </p:cNvSpPr>
          <p:nvPr>
            <p:ph type="dt" sz="half" idx="10"/>
          </p:nvPr>
        </p:nvSpPr>
        <p:spPr/>
        <p:txBody>
          <a:bodyPr/>
          <a:lstStyle>
            <a:lvl1pPr>
              <a:defRPr/>
            </a:lvl1pPr>
          </a:lstStyle>
          <a:p>
            <a:pPr>
              <a:defRPr/>
            </a:pPr>
            <a:fld id="{C6C5AD11-4E30-4AEC-B4B8-CAB6DA74554D}" type="datetime1">
              <a:rPr lang="en-US"/>
              <a:pPr>
                <a:defRPr/>
              </a:pPr>
              <a:t>2/22/2024</a:t>
            </a:fld>
            <a:endParaRPr lang="en-US"/>
          </a:p>
        </p:txBody>
      </p:sp>
      <p:sp>
        <p:nvSpPr>
          <p:cNvPr id="5" name="Footer Placeholder 4">
            <a:extLst>
              <a:ext uri="{FF2B5EF4-FFF2-40B4-BE49-F238E27FC236}">
                <a16:creationId xmlns:a16="http://schemas.microsoft.com/office/drawing/2014/main" id="{76E1D753-2439-4652-9893-1152BCA231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A7B964-77FE-421E-AAB7-03AD02E9D641}"/>
              </a:ext>
            </a:extLst>
          </p:cNvPr>
          <p:cNvSpPr>
            <a:spLocks noGrp="1"/>
          </p:cNvSpPr>
          <p:nvPr>
            <p:ph type="sldNum" sz="quarter" idx="12"/>
          </p:nvPr>
        </p:nvSpPr>
        <p:spPr/>
        <p:txBody>
          <a:bodyPr/>
          <a:lstStyle>
            <a:lvl1pPr>
              <a:defRPr/>
            </a:lvl1pPr>
          </a:lstStyle>
          <a:p>
            <a:pPr>
              <a:defRPr/>
            </a:pPr>
            <a:fld id="{50B9B6C8-B37E-4E92-82B8-B8A11956A501}" type="slidenum">
              <a:rPr lang="en-US" altLang="en-US"/>
              <a:pPr>
                <a:defRPr/>
              </a:pPr>
              <a:t>‹#›</a:t>
            </a:fld>
            <a:endParaRPr lang="en-US" altLang="en-US"/>
          </a:p>
        </p:txBody>
      </p:sp>
    </p:spTree>
    <p:extLst>
      <p:ext uri="{BB962C8B-B14F-4D97-AF65-F5344CB8AC3E}">
        <p14:creationId xmlns:p14="http://schemas.microsoft.com/office/powerpoint/2010/main" val="360671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7518A7E-B627-4426-ADE9-F7845B56B9DE}"/>
              </a:ext>
            </a:extLst>
          </p:cNvPr>
          <p:cNvSpPr>
            <a:spLocks noGrp="1"/>
          </p:cNvSpPr>
          <p:nvPr>
            <p:ph type="dt" sz="half" idx="10"/>
          </p:nvPr>
        </p:nvSpPr>
        <p:spPr/>
        <p:txBody>
          <a:bodyPr/>
          <a:lstStyle>
            <a:lvl1pPr>
              <a:defRPr/>
            </a:lvl1pPr>
          </a:lstStyle>
          <a:p>
            <a:pPr>
              <a:defRPr/>
            </a:pPr>
            <a:fld id="{16406BB8-7AE8-4279-8B98-C3AEB242B89C}" type="datetime1">
              <a:rPr lang="en-US"/>
              <a:pPr>
                <a:defRPr/>
              </a:pPr>
              <a:t>2/22/2024</a:t>
            </a:fld>
            <a:endParaRPr lang="en-US"/>
          </a:p>
        </p:txBody>
      </p:sp>
      <p:sp>
        <p:nvSpPr>
          <p:cNvPr id="6" name="Footer Placeholder 4">
            <a:extLst>
              <a:ext uri="{FF2B5EF4-FFF2-40B4-BE49-F238E27FC236}">
                <a16:creationId xmlns:a16="http://schemas.microsoft.com/office/drawing/2014/main" id="{8267A0DC-3652-43D2-9AB5-83BF3B3F6D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C45C65-2F6B-4527-8CEA-D91DFA4ADF8B}"/>
              </a:ext>
            </a:extLst>
          </p:cNvPr>
          <p:cNvSpPr>
            <a:spLocks noGrp="1"/>
          </p:cNvSpPr>
          <p:nvPr>
            <p:ph type="sldNum" sz="quarter" idx="12"/>
          </p:nvPr>
        </p:nvSpPr>
        <p:spPr/>
        <p:txBody>
          <a:bodyPr/>
          <a:lstStyle>
            <a:lvl1pPr>
              <a:defRPr/>
            </a:lvl1pPr>
          </a:lstStyle>
          <a:p>
            <a:pPr>
              <a:defRPr/>
            </a:pPr>
            <a:fld id="{33A1C9A3-9C92-4BA6-8F08-E569A2FF1D3F}" type="slidenum">
              <a:rPr lang="en-US" altLang="en-US"/>
              <a:pPr>
                <a:defRPr/>
              </a:pPr>
              <a:t>‹#›</a:t>
            </a:fld>
            <a:endParaRPr lang="en-US" altLang="en-US"/>
          </a:p>
        </p:txBody>
      </p:sp>
    </p:spTree>
    <p:extLst>
      <p:ext uri="{BB962C8B-B14F-4D97-AF65-F5344CB8AC3E}">
        <p14:creationId xmlns:p14="http://schemas.microsoft.com/office/powerpoint/2010/main" val="192658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9F46B1A-91E0-41C9-A9B6-A0EE21C86DE8}"/>
              </a:ext>
            </a:extLst>
          </p:cNvPr>
          <p:cNvSpPr>
            <a:spLocks noGrp="1"/>
          </p:cNvSpPr>
          <p:nvPr>
            <p:ph type="dt" sz="half" idx="10"/>
          </p:nvPr>
        </p:nvSpPr>
        <p:spPr/>
        <p:txBody>
          <a:bodyPr/>
          <a:lstStyle>
            <a:lvl1pPr>
              <a:defRPr/>
            </a:lvl1pPr>
          </a:lstStyle>
          <a:p>
            <a:pPr>
              <a:defRPr/>
            </a:pPr>
            <a:fld id="{93092EBA-48B5-4D6B-82D0-730539ECC5A5}" type="datetime1">
              <a:rPr lang="en-US"/>
              <a:pPr>
                <a:defRPr/>
              </a:pPr>
              <a:t>2/22/2024</a:t>
            </a:fld>
            <a:endParaRPr lang="en-US"/>
          </a:p>
        </p:txBody>
      </p:sp>
      <p:sp>
        <p:nvSpPr>
          <p:cNvPr id="8" name="Footer Placeholder 4">
            <a:extLst>
              <a:ext uri="{FF2B5EF4-FFF2-40B4-BE49-F238E27FC236}">
                <a16:creationId xmlns:a16="http://schemas.microsoft.com/office/drawing/2014/main" id="{89FC1084-806E-441F-81F7-59E34A81316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FC878F-83DC-4DAA-8966-6813166E10E7}"/>
              </a:ext>
            </a:extLst>
          </p:cNvPr>
          <p:cNvSpPr>
            <a:spLocks noGrp="1"/>
          </p:cNvSpPr>
          <p:nvPr>
            <p:ph type="sldNum" sz="quarter" idx="12"/>
          </p:nvPr>
        </p:nvSpPr>
        <p:spPr/>
        <p:txBody>
          <a:bodyPr/>
          <a:lstStyle>
            <a:lvl1pPr>
              <a:defRPr/>
            </a:lvl1pPr>
          </a:lstStyle>
          <a:p>
            <a:pPr>
              <a:defRPr/>
            </a:pPr>
            <a:fld id="{9D1195B2-BA9A-4973-85AD-1B2812053F61}" type="slidenum">
              <a:rPr lang="en-US" altLang="en-US"/>
              <a:pPr>
                <a:defRPr/>
              </a:pPr>
              <a:t>‹#›</a:t>
            </a:fld>
            <a:endParaRPr lang="en-US" altLang="en-US"/>
          </a:p>
        </p:txBody>
      </p:sp>
    </p:spTree>
    <p:extLst>
      <p:ext uri="{BB962C8B-B14F-4D97-AF65-F5344CB8AC3E}">
        <p14:creationId xmlns:p14="http://schemas.microsoft.com/office/powerpoint/2010/main" val="62477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693AB12-A455-4ECF-9000-A35B4C99B24A}"/>
              </a:ext>
            </a:extLst>
          </p:cNvPr>
          <p:cNvSpPr>
            <a:spLocks noGrp="1"/>
          </p:cNvSpPr>
          <p:nvPr>
            <p:ph type="dt" sz="half" idx="10"/>
          </p:nvPr>
        </p:nvSpPr>
        <p:spPr/>
        <p:txBody>
          <a:bodyPr/>
          <a:lstStyle>
            <a:lvl1pPr>
              <a:defRPr/>
            </a:lvl1pPr>
          </a:lstStyle>
          <a:p>
            <a:pPr>
              <a:defRPr/>
            </a:pPr>
            <a:fld id="{4E9A5996-CEF0-4BDF-8F89-F4A67C7E0AA3}" type="datetime1">
              <a:rPr lang="en-US"/>
              <a:pPr>
                <a:defRPr/>
              </a:pPr>
              <a:t>2/22/2024</a:t>
            </a:fld>
            <a:endParaRPr lang="en-US"/>
          </a:p>
        </p:txBody>
      </p:sp>
      <p:sp>
        <p:nvSpPr>
          <p:cNvPr id="4" name="Footer Placeholder 4">
            <a:extLst>
              <a:ext uri="{FF2B5EF4-FFF2-40B4-BE49-F238E27FC236}">
                <a16:creationId xmlns:a16="http://schemas.microsoft.com/office/drawing/2014/main" id="{3E04F47B-6340-43F1-B450-07F7B09B494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AEFE5B-9EA2-4139-A0BA-E44FB26D9610}"/>
              </a:ext>
            </a:extLst>
          </p:cNvPr>
          <p:cNvSpPr>
            <a:spLocks noGrp="1"/>
          </p:cNvSpPr>
          <p:nvPr>
            <p:ph type="sldNum" sz="quarter" idx="12"/>
          </p:nvPr>
        </p:nvSpPr>
        <p:spPr/>
        <p:txBody>
          <a:bodyPr/>
          <a:lstStyle>
            <a:lvl1pPr>
              <a:defRPr/>
            </a:lvl1pPr>
          </a:lstStyle>
          <a:p>
            <a:pPr>
              <a:defRPr/>
            </a:pPr>
            <a:fld id="{1BDF4D92-CDA9-4102-BB3A-B0B697BAC37C}" type="slidenum">
              <a:rPr lang="en-US" altLang="en-US"/>
              <a:pPr>
                <a:defRPr/>
              </a:pPr>
              <a:t>‹#›</a:t>
            </a:fld>
            <a:endParaRPr lang="en-US" altLang="en-US"/>
          </a:p>
        </p:txBody>
      </p:sp>
    </p:spTree>
    <p:extLst>
      <p:ext uri="{BB962C8B-B14F-4D97-AF65-F5344CB8AC3E}">
        <p14:creationId xmlns:p14="http://schemas.microsoft.com/office/powerpoint/2010/main" val="256977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558ED3C-39DC-4FC1-80A8-B8717B845661}"/>
              </a:ext>
            </a:extLst>
          </p:cNvPr>
          <p:cNvSpPr>
            <a:spLocks noGrp="1"/>
          </p:cNvSpPr>
          <p:nvPr>
            <p:ph type="dt" sz="half" idx="10"/>
          </p:nvPr>
        </p:nvSpPr>
        <p:spPr/>
        <p:txBody>
          <a:bodyPr/>
          <a:lstStyle>
            <a:lvl1pPr>
              <a:defRPr/>
            </a:lvl1pPr>
          </a:lstStyle>
          <a:p>
            <a:pPr>
              <a:defRPr/>
            </a:pPr>
            <a:fld id="{56F27CC0-90FA-4773-B8E4-E8B18EEEEF5A}" type="datetime1">
              <a:rPr lang="en-US"/>
              <a:pPr>
                <a:defRPr/>
              </a:pPr>
              <a:t>2/22/2024</a:t>
            </a:fld>
            <a:endParaRPr lang="en-US"/>
          </a:p>
        </p:txBody>
      </p:sp>
      <p:sp>
        <p:nvSpPr>
          <p:cNvPr id="3" name="Footer Placeholder 4">
            <a:extLst>
              <a:ext uri="{FF2B5EF4-FFF2-40B4-BE49-F238E27FC236}">
                <a16:creationId xmlns:a16="http://schemas.microsoft.com/office/drawing/2014/main" id="{6BC75058-9F41-4A96-9034-52CB35D2EA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BEF0653-7B5C-44EE-A616-D8CC1C75F9C4}"/>
              </a:ext>
            </a:extLst>
          </p:cNvPr>
          <p:cNvSpPr>
            <a:spLocks noGrp="1"/>
          </p:cNvSpPr>
          <p:nvPr>
            <p:ph type="sldNum" sz="quarter" idx="12"/>
          </p:nvPr>
        </p:nvSpPr>
        <p:spPr/>
        <p:txBody>
          <a:bodyPr/>
          <a:lstStyle>
            <a:lvl1pPr>
              <a:defRPr/>
            </a:lvl1pPr>
          </a:lstStyle>
          <a:p>
            <a:pPr>
              <a:defRPr/>
            </a:pPr>
            <a:fld id="{82DF3FB7-1C96-4AD9-8399-C7D39383B244}" type="slidenum">
              <a:rPr lang="en-US" altLang="en-US"/>
              <a:pPr>
                <a:defRPr/>
              </a:pPr>
              <a:t>‹#›</a:t>
            </a:fld>
            <a:endParaRPr lang="en-US" altLang="en-US"/>
          </a:p>
        </p:txBody>
      </p:sp>
    </p:spTree>
    <p:extLst>
      <p:ext uri="{BB962C8B-B14F-4D97-AF65-F5344CB8AC3E}">
        <p14:creationId xmlns:p14="http://schemas.microsoft.com/office/powerpoint/2010/main" val="322853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42D033-C1BF-4463-B808-FCE57C07A068}"/>
              </a:ext>
            </a:extLst>
          </p:cNvPr>
          <p:cNvSpPr>
            <a:spLocks noGrp="1"/>
          </p:cNvSpPr>
          <p:nvPr>
            <p:ph type="dt" sz="half" idx="10"/>
          </p:nvPr>
        </p:nvSpPr>
        <p:spPr/>
        <p:txBody>
          <a:bodyPr/>
          <a:lstStyle>
            <a:lvl1pPr>
              <a:defRPr/>
            </a:lvl1pPr>
          </a:lstStyle>
          <a:p>
            <a:pPr>
              <a:defRPr/>
            </a:pPr>
            <a:fld id="{7F9D8D76-0457-4C74-A140-22C55F584A8B}" type="datetime1">
              <a:rPr lang="en-US"/>
              <a:pPr>
                <a:defRPr/>
              </a:pPr>
              <a:t>2/22/2024</a:t>
            </a:fld>
            <a:endParaRPr lang="en-US"/>
          </a:p>
        </p:txBody>
      </p:sp>
      <p:sp>
        <p:nvSpPr>
          <p:cNvPr id="6" name="Footer Placeholder 4">
            <a:extLst>
              <a:ext uri="{FF2B5EF4-FFF2-40B4-BE49-F238E27FC236}">
                <a16:creationId xmlns:a16="http://schemas.microsoft.com/office/drawing/2014/main" id="{7612394C-04EA-4512-A197-2B1B910880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6C6735-39C1-4528-99FC-432087133694}"/>
              </a:ext>
            </a:extLst>
          </p:cNvPr>
          <p:cNvSpPr>
            <a:spLocks noGrp="1"/>
          </p:cNvSpPr>
          <p:nvPr>
            <p:ph type="sldNum" sz="quarter" idx="12"/>
          </p:nvPr>
        </p:nvSpPr>
        <p:spPr/>
        <p:txBody>
          <a:bodyPr/>
          <a:lstStyle>
            <a:lvl1pPr>
              <a:defRPr/>
            </a:lvl1pPr>
          </a:lstStyle>
          <a:p>
            <a:pPr>
              <a:defRPr/>
            </a:pPr>
            <a:fld id="{C90DE046-9338-4060-8ECF-56C79DF31ECC}" type="slidenum">
              <a:rPr lang="en-US" altLang="en-US"/>
              <a:pPr>
                <a:defRPr/>
              </a:pPr>
              <a:t>‹#›</a:t>
            </a:fld>
            <a:endParaRPr lang="en-US" altLang="en-US"/>
          </a:p>
        </p:txBody>
      </p:sp>
    </p:spTree>
    <p:extLst>
      <p:ext uri="{BB962C8B-B14F-4D97-AF65-F5344CB8AC3E}">
        <p14:creationId xmlns:p14="http://schemas.microsoft.com/office/powerpoint/2010/main" val="226844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303317-7CCF-450B-92A3-7D9ADDDA4C23}"/>
              </a:ext>
            </a:extLst>
          </p:cNvPr>
          <p:cNvSpPr>
            <a:spLocks noGrp="1"/>
          </p:cNvSpPr>
          <p:nvPr>
            <p:ph type="dt" sz="half" idx="10"/>
          </p:nvPr>
        </p:nvSpPr>
        <p:spPr/>
        <p:txBody>
          <a:bodyPr/>
          <a:lstStyle>
            <a:lvl1pPr>
              <a:defRPr/>
            </a:lvl1pPr>
          </a:lstStyle>
          <a:p>
            <a:pPr>
              <a:defRPr/>
            </a:pPr>
            <a:fld id="{1666F62D-12C1-4900-A759-752FCF2C50CB}" type="datetime1">
              <a:rPr lang="en-US"/>
              <a:pPr>
                <a:defRPr/>
              </a:pPr>
              <a:t>2/22/2024</a:t>
            </a:fld>
            <a:endParaRPr lang="en-US"/>
          </a:p>
        </p:txBody>
      </p:sp>
      <p:sp>
        <p:nvSpPr>
          <p:cNvPr id="6" name="Footer Placeholder 4">
            <a:extLst>
              <a:ext uri="{FF2B5EF4-FFF2-40B4-BE49-F238E27FC236}">
                <a16:creationId xmlns:a16="http://schemas.microsoft.com/office/drawing/2014/main" id="{185EB16F-0A8A-4E53-B1EC-6B68040FBC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C7B56D-FD42-4EE1-93AE-82BD4771B648}"/>
              </a:ext>
            </a:extLst>
          </p:cNvPr>
          <p:cNvSpPr>
            <a:spLocks noGrp="1"/>
          </p:cNvSpPr>
          <p:nvPr>
            <p:ph type="sldNum" sz="quarter" idx="12"/>
          </p:nvPr>
        </p:nvSpPr>
        <p:spPr/>
        <p:txBody>
          <a:bodyPr/>
          <a:lstStyle>
            <a:lvl1pPr>
              <a:defRPr/>
            </a:lvl1pPr>
          </a:lstStyle>
          <a:p>
            <a:pPr>
              <a:defRPr/>
            </a:pPr>
            <a:fld id="{AD10965C-DFA1-4118-8ECC-AAB1F4947218}" type="slidenum">
              <a:rPr lang="en-US" altLang="en-US"/>
              <a:pPr>
                <a:defRPr/>
              </a:pPr>
              <a:t>‹#›</a:t>
            </a:fld>
            <a:endParaRPr lang="en-US" altLang="en-US"/>
          </a:p>
        </p:txBody>
      </p:sp>
    </p:spTree>
    <p:extLst>
      <p:ext uri="{BB962C8B-B14F-4D97-AF65-F5344CB8AC3E}">
        <p14:creationId xmlns:p14="http://schemas.microsoft.com/office/powerpoint/2010/main" val="142637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6EC2BD5-1524-42FC-A606-233D3F87FF1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3BBCD1A-DBB8-4725-A562-EDBD5C5864E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BA97C6-C0BE-48C7-BE6B-FC6B0687D05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961D97DE-8C9D-4649-9627-6B613A01C9BC}" type="datetime1">
              <a:rPr lang="en-US"/>
              <a:pPr>
                <a:defRPr/>
              </a:pPr>
              <a:t>2/22/2024</a:t>
            </a:fld>
            <a:endParaRPr lang="en-US"/>
          </a:p>
        </p:txBody>
      </p:sp>
      <p:sp>
        <p:nvSpPr>
          <p:cNvPr id="5" name="Footer Placeholder 4">
            <a:extLst>
              <a:ext uri="{FF2B5EF4-FFF2-40B4-BE49-F238E27FC236}">
                <a16:creationId xmlns:a16="http://schemas.microsoft.com/office/drawing/2014/main" id="{56482B00-D5F5-4330-AB64-A30220414AB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91AFB61-C1F8-4019-B3AC-57A36C213E8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9B2C309-EFBA-4779-9F51-2623FA16F3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730" r:id="rId1"/>
    <p:sldLayoutId id="2147486731" r:id="rId2"/>
    <p:sldLayoutId id="2147486732" r:id="rId3"/>
    <p:sldLayoutId id="2147486733" r:id="rId4"/>
    <p:sldLayoutId id="2147486734" r:id="rId5"/>
    <p:sldLayoutId id="2147486735" r:id="rId6"/>
    <p:sldLayoutId id="2147486736" r:id="rId7"/>
    <p:sldLayoutId id="2147486737" r:id="rId8"/>
    <p:sldLayoutId id="2147486738" r:id="rId9"/>
    <p:sldLayoutId id="2147486739" r:id="rId10"/>
    <p:sldLayoutId id="214748674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E956-B066-D047-8D2A-031BB33ECFDC}" type="datetimeFigureOut">
              <a:rPr lang="en-US" smtClean="0"/>
              <a:t>2/22/2024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t>‹#›</a:t>
            </a:fld>
            <a:endParaRPr lang="en-US"/>
          </a:p>
        </p:txBody>
      </p:sp>
    </p:spTree>
    <p:extLst>
      <p:ext uri="{BB962C8B-B14F-4D97-AF65-F5344CB8AC3E}">
        <p14:creationId xmlns:p14="http://schemas.microsoft.com/office/powerpoint/2010/main" val="487692081"/>
      </p:ext>
    </p:extLst>
  </p:cSld>
  <p:clrMap bg1="lt1" tx1="dk1" bg2="lt2" tx2="dk2" accent1="accent1" accent2="accent2" accent3="accent3" accent4="accent4" accent5="accent5" accent6="accent6" hlink="hlink" folHlink="folHlink"/>
  <p:sldLayoutIdLst>
    <p:sldLayoutId id="2147486742" r:id="rId1"/>
    <p:sldLayoutId id="2147486743" r:id="rId2"/>
    <p:sldLayoutId id="2147486744" r:id="rId3"/>
    <p:sldLayoutId id="2147486745" r:id="rId4"/>
    <p:sldLayoutId id="2147486746" r:id="rId5"/>
    <p:sldLayoutId id="2147486747" r:id="rId6"/>
    <p:sldLayoutId id="2147486748" r:id="rId7"/>
    <p:sldLayoutId id="2147486749" r:id="rId8"/>
    <p:sldLayoutId id="2147486750" r:id="rId9"/>
    <p:sldLayoutId id="2147486751" r:id="rId10"/>
    <p:sldLayoutId id="21474867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039304" y="3352800"/>
            <a:ext cx="7772400" cy="1470025"/>
          </a:xfrm>
        </p:spPr>
        <p:txBody>
          <a:bodyPr>
            <a:normAutofit/>
          </a:bodyPr>
          <a:lstStyle/>
          <a:p>
            <a:pPr algn="l"/>
            <a:r>
              <a:rPr lang="en-US" altLang="en-US" sz="2600" b="1" dirty="0">
                <a:solidFill>
                  <a:schemeClr val="bg1"/>
                </a:solidFill>
              </a:rPr>
              <a:t>Project Labor Agreement/Construction Careers Policy &amp; Manufacturing Careers Policy</a:t>
            </a:r>
            <a:endParaRPr lang="en-US" sz="2600" b="1" dirty="0">
              <a:solidFill>
                <a:schemeClr val="bg1"/>
              </a:solidFill>
              <a:latin typeface="Calibri"/>
              <a:cs typeface="Calibri"/>
            </a:endParaRPr>
          </a:p>
        </p:txBody>
      </p:sp>
      <p:sp>
        <p:nvSpPr>
          <p:cNvPr id="7" name="Subtitle 2"/>
          <p:cNvSpPr>
            <a:spLocks noGrp="1"/>
          </p:cNvSpPr>
          <p:nvPr>
            <p:ph type="subTitle" idx="1"/>
          </p:nvPr>
        </p:nvSpPr>
        <p:spPr>
          <a:xfrm>
            <a:off x="1137273" y="4573843"/>
            <a:ext cx="2453582" cy="525440"/>
          </a:xfrm>
        </p:spPr>
        <p:txBody>
          <a:bodyPr>
            <a:normAutofit/>
          </a:bodyPr>
          <a:lstStyle/>
          <a:p>
            <a:pPr algn="l"/>
            <a:endParaRPr lang="en-US" sz="2400" b="1" dirty="0">
              <a:solidFill>
                <a:schemeClr val="bg1"/>
              </a:solidFill>
              <a:latin typeface="Calibri"/>
              <a:cs typeface="Calibri"/>
            </a:endParaRPr>
          </a:p>
        </p:txBody>
      </p:sp>
    </p:spTree>
    <p:extLst>
      <p:ext uri="{BB962C8B-B14F-4D97-AF65-F5344CB8AC3E}">
        <p14:creationId xmlns:p14="http://schemas.microsoft.com/office/powerpoint/2010/main" val="414029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714375" y="1339850"/>
            <a:ext cx="84296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4B61CF-F724-BFB3-BF79-88F5A3CB2AFF}"/>
              </a:ext>
            </a:extLst>
          </p:cNvPr>
          <p:cNvSpPr txBox="1"/>
          <p:nvPr/>
        </p:nvSpPr>
        <p:spPr>
          <a:xfrm>
            <a:off x="431276" y="785574"/>
            <a:ext cx="8281447" cy="46166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Project Labor Agreement/Construction Careers Policy  Overview</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63781F7-A3CE-C8C7-7364-FD817343DB8B}"/>
              </a:ext>
            </a:extLst>
          </p:cNvPr>
          <p:cNvPicPr>
            <a:picLocks noChangeAspect="1"/>
          </p:cNvPicPr>
          <p:nvPr/>
        </p:nvPicPr>
        <p:blipFill>
          <a:blip r:embed="rId3"/>
          <a:stretch>
            <a:fillRect/>
          </a:stretch>
        </p:blipFill>
        <p:spPr>
          <a:xfrm>
            <a:off x="405352" y="1388778"/>
            <a:ext cx="6325385" cy="3571108"/>
          </a:xfrm>
          <a:prstGeom prst="rect">
            <a:avLst/>
          </a:prstGeom>
        </p:spPr>
      </p:pic>
      <p:pic>
        <p:nvPicPr>
          <p:cNvPr id="9" name="Picture 8">
            <a:extLst>
              <a:ext uri="{FF2B5EF4-FFF2-40B4-BE49-F238E27FC236}">
                <a16:creationId xmlns:a16="http://schemas.microsoft.com/office/drawing/2014/main" id="{CC5243A1-99DF-0974-CAC3-1D269E91A999}"/>
              </a:ext>
            </a:extLst>
          </p:cNvPr>
          <p:cNvPicPr>
            <a:picLocks noChangeAspect="1"/>
          </p:cNvPicPr>
          <p:nvPr/>
        </p:nvPicPr>
        <p:blipFill>
          <a:blip r:embed="rId4"/>
          <a:stretch>
            <a:fillRect/>
          </a:stretch>
        </p:blipFill>
        <p:spPr>
          <a:xfrm>
            <a:off x="5970063" y="3103745"/>
            <a:ext cx="2768585" cy="1856141"/>
          </a:xfrm>
          <a:prstGeom prst="rect">
            <a:avLst/>
          </a:prstGeom>
        </p:spPr>
      </p:pic>
      <p:pic>
        <p:nvPicPr>
          <p:cNvPr id="11" name="Picture 10">
            <a:extLst>
              <a:ext uri="{FF2B5EF4-FFF2-40B4-BE49-F238E27FC236}">
                <a16:creationId xmlns:a16="http://schemas.microsoft.com/office/drawing/2014/main" id="{F762A7D4-69E2-8D93-A944-FF408179FACE}"/>
              </a:ext>
            </a:extLst>
          </p:cNvPr>
          <p:cNvPicPr>
            <a:picLocks noChangeAspect="1"/>
          </p:cNvPicPr>
          <p:nvPr/>
        </p:nvPicPr>
        <p:blipFill>
          <a:blip r:embed="rId5"/>
          <a:stretch>
            <a:fillRect/>
          </a:stretch>
        </p:blipFill>
        <p:spPr>
          <a:xfrm>
            <a:off x="3957648" y="5052497"/>
            <a:ext cx="4471977" cy="16223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8209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714375" y="1339850"/>
            <a:ext cx="84296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4B61CF-F724-BFB3-BF79-88F5A3CB2AFF}"/>
              </a:ext>
            </a:extLst>
          </p:cNvPr>
          <p:cNvSpPr txBox="1"/>
          <p:nvPr/>
        </p:nvSpPr>
        <p:spPr>
          <a:xfrm>
            <a:off x="405353" y="785297"/>
            <a:ext cx="5920032" cy="46166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PLA/CCP Program Achievements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54F92102-4268-0DC3-B76B-55685BB5247D}"/>
              </a:ext>
            </a:extLst>
          </p:cNvPr>
          <p:cNvPicPr>
            <a:picLocks noChangeAspect="1"/>
          </p:cNvPicPr>
          <p:nvPr/>
        </p:nvPicPr>
        <p:blipFill>
          <a:blip r:embed="rId3"/>
          <a:stretch>
            <a:fillRect/>
          </a:stretch>
        </p:blipFill>
        <p:spPr>
          <a:xfrm>
            <a:off x="2432114" y="1339850"/>
            <a:ext cx="5703218" cy="52117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16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714376" y="1339850"/>
            <a:ext cx="7835736"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4B61CF-F724-BFB3-BF79-88F5A3CB2AFF}"/>
              </a:ext>
            </a:extLst>
          </p:cNvPr>
          <p:cNvSpPr txBox="1"/>
          <p:nvPr/>
        </p:nvSpPr>
        <p:spPr>
          <a:xfrm>
            <a:off x="405353" y="785297"/>
            <a:ext cx="5920032" cy="46166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PLA/CCP Program Achievements </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A80AF6C-26FF-35B4-B0B2-C0E852F05D8A}"/>
              </a:ext>
            </a:extLst>
          </p:cNvPr>
          <p:cNvSpPr txBox="1"/>
          <p:nvPr/>
        </p:nvSpPr>
        <p:spPr>
          <a:xfrm>
            <a:off x="593888" y="1717220"/>
            <a:ext cx="7950920" cy="2523768"/>
          </a:xfrm>
          <a:prstGeom prst="rect">
            <a:avLst/>
          </a:prstGeom>
          <a:noFill/>
        </p:spPr>
        <p:txBody>
          <a:bodyPr wrap="square">
            <a:spAutoFit/>
          </a:bodyPr>
          <a:lstStyle/>
          <a:p>
            <a:pPr indent="-274320">
              <a:lnSpc>
                <a:spcPct val="150000"/>
              </a:lnSpc>
              <a:buFont typeface="Arial"/>
              <a:buChar char="•"/>
              <a:defRPr/>
            </a:pPr>
            <a:r>
              <a:rPr lang="en-US" sz="2400" dirty="0">
                <a:solidFill>
                  <a:prstClr val="black"/>
                </a:solidFill>
                <a:cs typeface="Calibri"/>
              </a:rPr>
              <a:t>&gt;$542 Million paid to Targeted Workers (September 2023) *  </a:t>
            </a:r>
          </a:p>
          <a:p>
            <a:pPr marL="982980" lvl="2" indent="-342900">
              <a:buFont typeface="Wingdings" panose="05000000000000000000" pitchFamily="2" charset="2"/>
              <a:buChar char="§"/>
              <a:defRPr/>
            </a:pPr>
            <a:r>
              <a:rPr lang="en-US" sz="2400" dirty="0">
                <a:solidFill>
                  <a:prstClr val="black"/>
                </a:solidFill>
                <a:cs typeface="Calibri"/>
              </a:rPr>
              <a:t> &gt;$101 Million paid to Disadvantaged Workers *</a:t>
            </a:r>
          </a:p>
          <a:p>
            <a:pPr marL="982980" lvl="2" indent="-342900">
              <a:buFont typeface="Wingdings" panose="05000000000000000000" pitchFamily="2" charset="2"/>
              <a:buChar char="§"/>
              <a:defRPr/>
            </a:pPr>
            <a:r>
              <a:rPr lang="en-US" sz="2400" dirty="0">
                <a:solidFill>
                  <a:prstClr val="black"/>
                </a:solidFill>
                <a:cs typeface="Calibri"/>
              </a:rPr>
              <a:t> &gt;$147 Million paid to Apprentice Workers**</a:t>
            </a:r>
          </a:p>
          <a:p>
            <a:pPr marL="1097280" lvl="2" indent="-457200">
              <a:buFont typeface="Calibri" panose="020F0502020204030204" pitchFamily="34" charset="0"/>
              <a:buChar char="–"/>
              <a:defRPr/>
            </a:pPr>
            <a:endParaRPr lang="en-US" sz="1000" b="1" dirty="0">
              <a:solidFill>
                <a:prstClr val="black"/>
              </a:solidFill>
              <a:cs typeface="Calibri"/>
            </a:endParaRPr>
          </a:p>
          <a:p>
            <a:pPr indent="-274320">
              <a:buFont typeface="Arial"/>
              <a:buChar char="•"/>
              <a:defRPr/>
            </a:pPr>
            <a:r>
              <a:rPr lang="en-US" sz="2400" dirty="0">
                <a:solidFill>
                  <a:prstClr val="black"/>
                </a:solidFill>
                <a:cs typeface="Calibri"/>
              </a:rPr>
              <a:t>Exceeded Targeted/Apprentice/Disadvantaged Worker Goals</a:t>
            </a:r>
          </a:p>
          <a:p>
            <a:pPr algn="ctr">
              <a:defRPr/>
            </a:pPr>
            <a:endParaRPr lang="en-US" sz="1000" b="1" dirty="0">
              <a:solidFill>
                <a:prstClr val="black"/>
              </a:solidFill>
              <a:cs typeface="Calibri"/>
            </a:endParaRPr>
          </a:p>
          <a:p>
            <a:pPr algn="ctr">
              <a:defRPr/>
            </a:pPr>
            <a:r>
              <a:rPr lang="en-US" sz="1000" b="1" dirty="0">
                <a:solidFill>
                  <a:prstClr val="black"/>
                </a:solidFill>
                <a:cs typeface="Calibri"/>
              </a:rPr>
              <a:t>(*Based on the lowest laborers' rate as of June 2017)</a:t>
            </a:r>
          </a:p>
          <a:p>
            <a:pPr algn="ctr">
              <a:defRPr/>
            </a:pPr>
            <a:r>
              <a:rPr lang="en-US" sz="1000" b="1" dirty="0">
                <a:solidFill>
                  <a:prstClr val="black"/>
                </a:solidFill>
                <a:cs typeface="Calibri"/>
              </a:rPr>
              <a:t>(**Based on the lowest apprentice rate as of January 2017)</a:t>
            </a:r>
          </a:p>
          <a:p>
            <a:pPr algn="ctr">
              <a:defRPr/>
            </a:pPr>
            <a:r>
              <a:rPr lang="en-US" sz="1000" b="1" dirty="0">
                <a:solidFill>
                  <a:prstClr val="black"/>
                </a:solidFill>
                <a:cs typeface="Calibri"/>
              </a:rPr>
              <a:t>(Workers may fall into multiple categories)</a:t>
            </a:r>
            <a:endParaRPr lang="en-US" dirty="0"/>
          </a:p>
        </p:txBody>
      </p:sp>
      <p:pic>
        <p:nvPicPr>
          <p:cNvPr id="7" name="Picture 6">
            <a:extLst>
              <a:ext uri="{FF2B5EF4-FFF2-40B4-BE49-F238E27FC236}">
                <a16:creationId xmlns:a16="http://schemas.microsoft.com/office/drawing/2014/main" id="{7240BF35-D775-9418-E6D8-0790B9C7AA25}"/>
              </a:ext>
            </a:extLst>
          </p:cNvPr>
          <p:cNvPicPr>
            <a:picLocks noChangeAspect="1"/>
          </p:cNvPicPr>
          <p:nvPr/>
        </p:nvPicPr>
        <p:blipFill>
          <a:blip r:embed="rId3"/>
          <a:stretch>
            <a:fillRect/>
          </a:stretch>
        </p:blipFill>
        <p:spPr>
          <a:xfrm>
            <a:off x="3930977" y="4462522"/>
            <a:ext cx="4355184" cy="20398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638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714375" y="1339850"/>
            <a:ext cx="84296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0000"/>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8E5EE96-9F7E-665A-E422-9FD31DF2A102}"/>
              </a:ext>
            </a:extLst>
          </p:cNvPr>
          <p:cNvSpPr txBox="1"/>
          <p:nvPr/>
        </p:nvSpPr>
        <p:spPr>
          <a:xfrm>
            <a:off x="348792" y="1470581"/>
            <a:ext cx="3954133" cy="5660011"/>
          </a:xfrm>
          <a:prstGeom prst="rect">
            <a:avLst/>
          </a:prstGeom>
          <a:noFill/>
        </p:spPr>
        <p:txBody>
          <a:bodyPr wrap="square">
            <a:spAutoFit/>
          </a:bodyPr>
          <a:lstStyle/>
          <a:p>
            <a:pPr marL="114300" marR="0" lvl="0" indent="0" algn="l" defTabSz="457200" rtl="0" eaLnBrk="0" fontAlgn="base" latinLnBrk="0" hangingPunct="0">
              <a:lnSpc>
                <a:spcPct val="90000"/>
              </a:lnSpc>
              <a:spcBef>
                <a:spcPct val="0"/>
              </a:spcBef>
              <a:spcAft>
                <a:spcPct val="0"/>
              </a:spcAft>
              <a:buClrTx/>
              <a:buSzTx/>
              <a:buFontTx/>
              <a:buNone/>
              <a:tabLst/>
              <a:defRPr/>
            </a:pPr>
            <a:r>
              <a:rPr lang="en-US" sz="2400" dirty="0">
                <a:solidFill>
                  <a:prstClr val="black"/>
                </a:solidFill>
                <a:latin typeface="Calibri"/>
              </a:rPr>
              <a:t>Ten </a:t>
            </a: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construction projects subject to Local Hire </a:t>
            </a:r>
          </a:p>
          <a:p>
            <a:pPr marL="114300" marR="0" lvl="0" indent="0" algn="l" defTabSz="4572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Over $2.8B worth of construction contracts subject to Local Hire </a:t>
            </a:r>
          </a:p>
          <a:p>
            <a:pPr marL="114300" marR="0" lvl="0" indent="0" algn="l" defTabSz="4572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114300" marR="0" lvl="0" indent="0" algn="l" defTabSz="4572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Eight construction projects are exceeding the Local Hire requirement as of </a:t>
            </a:r>
            <a:r>
              <a:rPr lang="en-US" sz="2400" dirty="0">
                <a:solidFill>
                  <a:prstClr val="black"/>
                </a:solidFill>
                <a:latin typeface="Calibri"/>
              </a:rPr>
              <a:t>   </a:t>
            </a:r>
          </a:p>
          <a:p>
            <a:pPr marL="114300" marR="0" lvl="0" algn="l" defTabSz="457200" rtl="0" eaLnBrk="0" fontAlgn="base" latinLnBrk="0" hangingPunct="0">
              <a:lnSpc>
                <a:spcPct val="90000"/>
              </a:lnSpc>
              <a:spcBef>
                <a:spcPct val="0"/>
              </a:spcBef>
              <a:spcAft>
                <a:spcPct val="0"/>
              </a:spcAft>
              <a:buClrTx/>
              <a:buSzTx/>
              <a:tabLst/>
              <a:defRPr/>
            </a:pPr>
            <a:r>
              <a:rPr lang="en-US" sz="2400" dirty="0">
                <a:solidFill>
                  <a:prstClr val="black"/>
                </a:solidFill>
                <a:latin typeface="Calibri"/>
              </a:rPr>
              <a:t>	  September 2023</a:t>
            </a: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114300" marR="0" lvl="0" indent="0" algn="l" defTabSz="4572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571500" marR="0" lvl="0" indent="-457200" algn="l" defTabSz="457200" rtl="0" eaLnBrk="0" fontAlgn="base" latinLnBrk="0" hangingPunct="0">
              <a:lnSpc>
                <a:spcPct val="90000"/>
              </a:lnSpc>
              <a:spcBef>
                <a:spcPct val="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1C604AC7-81C2-6864-E9DE-A4EFA5FD9558}"/>
              </a:ext>
            </a:extLst>
          </p:cNvPr>
          <p:cNvPicPr>
            <a:picLocks noChangeAspect="1"/>
          </p:cNvPicPr>
          <p:nvPr/>
        </p:nvPicPr>
        <p:blipFill>
          <a:blip r:embed="rId3"/>
          <a:stretch>
            <a:fillRect/>
          </a:stretch>
        </p:blipFill>
        <p:spPr>
          <a:xfrm>
            <a:off x="4543718" y="1339850"/>
            <a:ext cx="4359489" cy="53025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id="{21C73B70-0ACC-67DC-58A8-4FE37F5FDAAB}"/>
              </a:ext>
            </a:extLst>
          </p:cNvPr>
          <p:cNvSpPr txBox="1"/>
          <p:nvPr/>
        </p:nvSpPr>
        <p:spPr>
          <a:xfrm>
            <a:off x="471341" y="746125"/>
            <a:ext cx="5920032" cy="46166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PLA/CCP Local Hire </a:t>
            </a:r>
          </a:p>
        </p:txBody>
      </p:sp>
    </p:spTree>
    <p:extLst>
      <p:ext uri="{BB962C8B-B14F-4D97-AF65-F5344CB8AC3E}">
        <p14:creationId xmlns:p14="http://schemas.microsoft.com/office/powerpoint/2010/main" val="147252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465890" y="773593"/>
            <a:ext cx="6440569" cy="4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785813"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Manufacturing Careers Policy Overview</a:t>
            </a:r>
            <a:endParaRPr kumimoji="0" lang="en-US" altLang="en-US" sz="2400" b="0" i="0" u="none" strike="noStrike" kern="1200" cap="none" spc="0" normalizeH="0" baseline="0" noProof="0" dirty="0">
              <a:ln>
                <a:noFill/>
              </a:ln>
              <a:solidFill>
                <a:prstClr val="white"/>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ED97556-0F92-8C26-AB57-463E2ED8CC42}"/>
              </a:ext>
            </a:extLst>
          </p:cNvPr>
          <p:cNvSpPr txBox="1"/>
          <p:nvPr/>
        </p:nvSpPr>
        <p:spPr>
          <a:xfrm>
            <a:off x="403879" y="1564849"/>
            <a:ext cx="8282921" cy="4505849"/>
          </a:xfrm>
          <a:prstGeom prst="rect">
            <a:avLst/>
          </a:prstGeom>
          <a:noFill/>
        </p:spPr>
        <p:txBody>
          <a:bodyPr wrap="square">
            <a:spAutoFit/>
          </a:bodyPr>
          <a:lstStyle/>
          <a:p>
            <a:pPr marL="0" indent="0" algn="just">
              <a:buNone/>
            </a:pPr>
            <a:r>
              <a:rPr lang="en-US" sz="2400" dirty="0">
                <a:effectLst/>
                <a:latin typeface="+mj-lt"/>
                <a:ea typeface="Calibri" panose="020F0502020204030204" pitchFamily="34" charset="0"/>
              </a:rPr>
              <a:t>Manufacturing Careers Policy (MCP) establish the internal guidelines for the US Employment Program (USEP) and Local Employment Program (LEP). The objective of the MCP is to maximize the economic co-benefits from investments in transit equipment, infrastructure, and related services.</a:t>
            </a:r>
            <a:endParaRPr lang="en-US" sz="2400" dirty="0">
              <a:latin typeface="+mj-lt"/>
            </a:endParaRPr>
          </a:p>
          <a:p>
            <a:pPr marL="0" indent="0">
              <a:buNone/>
            </a:pPr>
            <a:endParaRPr lang="en-US" sz="2800" dirty="0">
              <a:latin typeface="+mj-lt"/>
            </a:endParaRPr>
          </a:p>
          <a:p>
            <a:pPr>
              <a:buFont typeface="Wingdings" panose="05000000000000000000" pitchFamily="2" charset="2"/>
              <a:buChar char="Ø"/>
            </a:pPr>
            <a:r>
              <a:rPr lang="en-US" sz="1600" b="1" dirty="0">
                <a:latin typeface="+mj-lt"/>
              </a:rPr>
              <a:t>U.S. Employment Plan (USEP) </a:t>
            </a:r>
            <a:r>
              <a:rPr lang="en-US" sz="1600" dirty="0">
                <a:latin typeface="+mj-lt"/>
              </a:rPr>
              <a:t>sets-forth specific commitments for creating employment opportunities in the United States in connection with Rolling Stock procurements. USEP is applicable to all of Metro’s federally funded rolling stock procurements and related contracts with a minimum contract value of $50 million.</a:t>
            </a:r>
          </a:p>
          <a:p>
            <a:pPr>
              <a:buFont typeface="Wingdings" panose="05000000000000000000" pitchFamily="2" charset="2"/>
              <a:buChar char="Ø"/>
            </a:pPr>
            <a:endParaRPr lang="en-US" sz="1400" dirty="0">
              <a:latin typeface="+mj-lt"/>
            </a:endParaRPr>
          </a:p>
          <a:p>
            <a:pPr>
              <a:buFont typeface="Wingdings" panose="05000000000000000000" pitchFamily="2" charset="2"/>
              <a:buChar char="Ø"/>
            </a:pPr>
            <a:r>
              <a:rPr lang="en-US" sz="1600" b="1" dirty="0">
                <a:latin typeface="+mj-lt"/>
              </a:rPr>
              <a:t>Local Employment Plan (LEP) </a:t>
            </a:r>
            <a:r>
              <a:rPr lang="en-US" sz="1600" dirty="0">
                <a:latin typeface="+mj-lt"/>
              </a:rPr>
              <a:t>is a program to include local/geographic based hiring preference and economic-based labor hiring preferences on locally funded Rolling Stock procurements. </a:t>
            </a:r>
          </a:p>
          <a:p>
            <a:pPr indent="-228600">
              <a:lnSpc>
                <a:spcPct val="90000"/>
              </a:lnSpc>
            </a:pPr>
            <a:endParaRPr lang="en-US" sz="1600" dirty="0"/>
          </a:p>
          <a:p>
            <a:pPr marL="342900" marR="0" lvl="2" indent="-274320" algn="l" defTabSz="457200" rtl="0" eaLnBrk="0" fontAlgn="base" latinLnBrk="0" hangingPunct="0">
              <a:lnSpc>
                <a:spcPct val="90000"/>
              </a:lnSpc>
              <a:spcBef>
                <a:spcPct val="0"/>
              </a:spcBef>
              <a:spcAft>
                <a:spcPts val="0"/>
              </a:spcAft>
              <a:buClrTx/>
              <a:buSzTx/>
              <a:buFont typeface="Arial"/>
              <a:buChar char="•"/>
              <a:tabLst/>
              <a:defRPr/>
            </a:pPr>
            <a:endParaRPr kumimoji="0" lang="en-US"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47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465890" y="773593"/>
            <a:ext cx="8385879" cy="4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785813"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United States Employment Plan……Goals </a:t>
            </a:r>
            <a:endParaRPr kumimoji="0" lang="en-US" altLang="en-US" sz="2400" b="0" i="0" u="none" strike="noStrike" kern="1200" cap="none" spc="0" normalizeH="0" baseline="0" noProof="0" dirty="0">
              <a:ln>
                <a:noFill/>
              </a:ln>
              <a:solidFill>
                <a:prstClr val="white"/>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04B327E-EB87-0EF7-0942-B710D86C396C}"/>
              </a:ext>
            </a:extLst>
          </p:cNvPr>
          <p:cNvPicPr>
            <a:picLocks noChangeAspect="1"/>
          </p:cNvPicPr>
          <p:nvPr/>
        </p:nvPicPr>
        <p:blipFill>
          <a:blip r:embed="rId3"/>
          <a:stretch>
            <a:fillRect/>
          </a:stretch>
        </p:blipFill>
        <p:spPr>
          <a:xfrm>
            <a:off x="186430" y="1536955"/>
            <a:ext cx="8780017" cy="3784090"/>
          </a:xfrm>
          <a:prstGeom prst="rect">
            <a:avLst/>
          </a:prstGeom>
        </p:spPr>
      </p:pic>
    </p:spTree>
    <p:extLst>
      <p:ext uri="{BB962C8B-B14F-4D97-AF65-F5344CB8AC3E}">
        <p14:creationId xmlns:p14="http://schemas.microsoft.com/office/powerpoint/2010/main" val="230558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B3A4B814-A5B6-46E6-938F-761F8ABB04A7}"/>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EEDCB89F-F522-474F-AEDA-A6CEA35A10D4}"/>
              </a:ext>
            </a:extLst>
          </p:cNvPr>
          <p:cNvSpPr>
            <a:spLocks noGrp="1"/>
          </p:cNvSpPr>
          <p:nvPr/>
        </p:nvSpPr>
        <p:spPr bwMode="auto">
          <a:xfrm>
            <a:off x="465890" y="600075"/>
            <a:ext cx="8464225" cy="4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785813"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United States Employment</a:t>
            </a:r>
            <a:r>
              <a:rPr lang="en-US" sz="2400" dirty="0">
                <a:solidFill>
                  <a:prstClr val="white"/>
                </a:solidFill>
              </a:rPr>
              <a:t> Plan/Local Employment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Program Commitments  </a:t>
            </a:r>
            <a:endParaRPr kumimoji="0" lang="en-US" altLang="en-US" sz="2400" b="0" i="0" u="none" strike="noStrike" kern="1200" cap="none" spc="0" normalizeH="0" baseline="0" noProof="0" dirty="0">
              <a:ln>
                <a:noFill/>
              </a:ln>
              <a:solidFill>
                <a:prstClr val="white"/>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20233342-71FC-469F-BC31-86EAAC1191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06EC194-709F-60BC-E1B3-50A9E3D2F954}"/>
              </a:ext>
            </a:extLst>
          </p:cNvPr>
          <p:cNvSpPr txBox="1"/>
          <p:nvPr/>
        </p:nvSpPr>
        <p:spPr>
          <a:xfrm>
            <a:off x="346229" y="1583511"/>
            <a:ext cx="8340571" cy="3167021"/>
          </a:xfrm>
          <a:prstGeom prst="rect">
            <a:avLst/>
          </a:prstGeom>
          <a:noFill/>
        </p:spPr>
        <p:txBody>
          <a:bodyPr wrap="square">
            <a:spAutoFit/>
          </a:bodyPr>
          <a:lstStyle/>
          <a:p>
            <a:pPr marL="114300" lvl="0" indent="0">
              <a:lnSpc>
                <a:spcPct val="90000"/>
              </a:lnSpc>
              <a:buNone/>
            </a:pPr>
            <a:r>
              <a:rPr lang="en-US" sz="2400" dirty="0">
                <a:latin typeface="+mj-lt"/>
              </a:rPr>
              <a:t>7 Rolling Stock Contracts subject to USEP/LEP program</a:t>
            </a:r>
          </a:p>
          <a:p>
            <a:pPr marL="342900" lvl="0" indent="-228600">
              <a:lnSpc>
                <a:spcPct val="90000"/>
              </a:lnSpc>
            </a:pPr>
            <a:endParaRPr lang="en-US" dirty="0">
              <a:latin typeface="+mj-lt"/>
            </a:endParaRPr>
          </a:p>
          <a:p>
            <a:pPr marL="800100" lvl="1" indent="-228600">
              <a:lnSpc>
                <a:spcPct val="90000"/>
              </a:lnSpc>
              <a:buFont typeface="Arial" panose="020B0604020202020204" pitchFamily="34" charset="0"/>
              <a:buChar char="•"/>
            </a:pPr>
            <a:r>
              <a:rPr lang="en-US" sz="2000" dirty="0">
                <a:latin typeface="+mj-lt"/>
              </a:rPr>
              <a:t>Over $20 million of wages &amp; benefit allocated to USEP/LEP program on base contracts.  </a:t>
            </a:r>
          </a:p>
          <a:p>
            <a:pPr lvl="1" indent="-228600">
              <a:lnSpc>
                <a:spcPct val="90000"/>
              </a:lnSpc>
              <a:buFont typeface="Arial" panose="020B0604020202020204" pitchFamily="34" charset="0"/>
              <a:buChar char="•"/>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Additional amount of over $25 million of wages &amp; benefits on option years (if exercised). </a:t>
            </a:r>
          </a:p>
          <a:p>
            <a:pPr lvl="1" indent="-228600">
              <a:lnSpc>
                <a:spcPct val="90000"/>
              </a:lnSpc>
              <a:buFont typeface="Arial" panose="020B0604020202020204" pitchFamily="34" charset="0"/>
              <a:buChar char="•"/>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 Over $14 million investment for local facility investment</a:t>
            </a:r>
          </a:p>
          <a:p>
            <a:pPr marL="571500" lvl="1" indent="0">
              <a:lnSpc>
                <a:spcPct val="90000"/>
              </a:lnSpc>
              <a:buNone/>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Disadvantaged hiring commitments</a:t>
            </a:r>
          </a:p>
        </p:txBody>
      </p:sp>
      <p:pic>
        <p:nvPicPr>
          <p:cNvPr id="5" name="Picture 4">
            <a:extLst>
              <a:ext uri="{FF2B5EF4-FFF2-40B4-BE49-F238E27FC236}">
                <a16:creationId xmlns:a16="http://schemas.microsoft.com/office/drawing/2014/main" id="{8BA7345C-45FA-72F7-E7E7-94C23FC85131}"/>
              </a:ext>
            </a:extLst>
          </p:cNvPr>
          <p:cNvPicPr>
            <a:picLocks noChangeAspect="1"/>
          </p:cNvPicPr>
          <p:nvPr/>
        </p:nvPicPr>
        <p:blipFill>
          <a:blip r:embed="rId3"/>
          <a:stretch>
            <a:fillRect/>
          </a:stretch>
        </p:blipFill>
        <p:spPr>
          <a:xfrm>
            <a:off x="7235301" y="3690978"/>
            <a:ext cx="1694814" cy="2780843"/>
          </a:xfrm>
          <a:prstGeom prst="rect">
            <a:avLst/>
          </a:prstGeom>
        </p:spPr>
      </p:pic>
    </p:spTree>
    <p:extLst>
      <p:ext uri="{BB962C8B-B14F-4D97-AF65-F5344CB8AC3E}">
        <p14:creationId xmlns:p14="http://schemas.microsoft.com/office/powerpoint/2010/main" val="253384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61AA507-794C-72AE-E96A-44F0D35AFE2D}"/>
            </a:ext>
          </a:extLst>
        </p:cNvPr>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A604ADED-2CF7-0164-29DF-9C6E5118BE6C}"/>
              </a:ext>
            </a:extLst>
          </p:cNvPr>
          <p:cNvSpPr>
            <a:spLocks noGrp="1"/>
          </p:cNvSpPr>
          <p:nvPr/>
        </p:nvSpPr>
        <p:spPr bwMode="auto">
          <a:xfrm>
            <a:off x="3686175" y="600075"/>
            <a:ext cx="8153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638175" indent="-246063"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93688" marR="0" lvl="0" indent="-293688" algn="l" defTabSz="785813"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147" name="Content Placeholder 2">
            <a:extLst>
              <a:ext uri="{FF2B5EF4-FFF2-40B4-BE49-F238E27FC236}">
                <a16:creationId xmlns:a16="http://schemas.microsoft.com/office/drawing/2014/main" id="{7214F946-F797-BA63-9151-F0DDA6B27783}"/>
              </a:ext>
            </a:extLst>
          </p:cNvPr>
          <p:cNvSpPr>
            <a:spLocks noGrp="1"/>
          </p:cNvSpPr>
          <p:nvPr/>
        </p:nvSpPr>
        <p:spPr bwMode="auto">
          <a:xfrm>
            <a:off x="465890" y="600075"/>
            <a:ext cx="8464225" cy="4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785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981075" indent="-193675" defTabSz="785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376363" indent="-196850" defTabSz="785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1768475" indent="-195263" defTabSz="785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2256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6828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1400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597275" indent="-195263" defTabSz="785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785813"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United States Employment</a:t>
            </a:r>
            <a:r>
              <a:rPr lang="en-US" sz="2400" dirty="0">
                <a:solidFill>
                  <a:prstClr val="white"/>
                </a:solidFill>
              </a:rPr>
              <a:t> Plan/Local Employment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Program Commitments  </a:t>
            </a:r>
            <a:endParaRPr kumimoji="0" lang="en-US" altLang="en-US" sz="2400" b="0" i="0" u="none" strike="noStrike" kern="1200" cap="none" spc="0" normalizeH="0" baseline="0" noProof="0" dirty="0">
              <a:ln>
                <a:noFill/>
              </a:ln>
              <a:solidFill>
                <a:prstClr val="white"/>
              </a:solidFill>
              <a:effectLst/>
              <a:uLnTx/>
              <a:uFillTx/>
              <a:latin typeface="ScalaSansLF-Regular" pitchFamily="2" charset="0"/>
              <a:ea typeface="+mn-ea"/>
              <a:cs typeface="Arial" panose="020B0604020202020204" pitchFamily="34" charset="0"/>
            </a:endParaRPr>
          </a:p>
        </p:txBody>
      </p:sp>
      <p:sp>
        <p:nvSpPr>
          <p:cNvPr id="6148" name="Slide Number Placeholder 2">
            <a:extLst>
              <a:ext uri="{FF2B5EF4-FFF2-40B4-BE49-F238E27FC236}">
                <a16:creationId xmlns:a16="http://schemas.microsoft.com/office/drawing/2014/main" id="{A359085B-FF9B-EB5E-272E-D72025002F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07FC730-2216-4B86-9C0C-16732AD92700}"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5CA585CF-882C-65F8-0BA3-88B5E8A3BAF1}"/>
              </a:ext>
            </a:extLst>
          </p:cNvPr>
          <p:cNvSpPr txBox="1"/>
          <p:nvPr/>
        </p:nvSpPr>
        <p:spPr>
          <a:xfrm>
            <a:off x="346229" y="1583511"/>
            <a:ext cx="8340571" cy="3167021"/>
          </a:xfrm>
          <a:prstGeom prst="rect">
            <a:avLst/>
          </a:prstGeom>
          <a:noFill/>
        </p:spPr>
        <p:txBody>
          <a:bodyPr wrap="square">
            <a:spAutoFit/>
          </a:bodyPr>
          <a:lstStyle/>
          <a:p>
            <a:pPr marL="114300" lvl="0" indent="0">
              <a:lnSpc>
                <a:spcPct val="90000"/>
              </a:lnSpc>
              <a:buNone/>
            </a:pPr>
            <a:r>
              <a:rPr lang="en-US" sz="2400" dirty="0">
                <a:latin typeface="+mj-lt"/>
              </a:rPr>
              <a:t>7 Rolling Stock Contracts subject to USEP/LEP program</a:t>
            </a:r>
          </a:p>
          <a:p>
            <a:pPr marL="342900" lvl="0" indent="-228600">
              <a:lnSpc>
                <a:spcPct val="90000"/>
              </a:lnSpc>
            </a:pPr>
            <a:endParaRPr lang="en-US" dirty="0">
              <a:latin typeface="+mj-lt"/>
            </a:endParaRPr>
          </a:p>
          <a:p>
            <a:pPr marL="800100" lvl="1" indent="-228600">
              <a:lnSpc>
                <a:spcPct val="90000"/>
              </a:lnSpc>
              <a:buFont typeface="Arial" panose="020B0604020202020204" pitchFamily="34" charset="0"/>
              <a:buChar char="•"/>
            </a:pPr>
            <a:r>
              <a:rPr lang="en-US" sz="2000" dirty="0">
                <a:latin typeface="+mj-lt"/>
              </a:rPr>
              <a:t>Over $20 million of wages &amp; benefit allocated to USEP/LEP program on base contracts.  </a:t>
            </a:r>
          </a:p>
          <a:p>
            <a:pPr lvl="1" indent="-228600">
              <a:lnSpc>
                <a:spcPct val="90000"/>
              </a:lnSpc>
              <a:buFont typeface="Arial" panose="020B0604020202020204" pitchFamily="34" charset="0"/>
              <a:buChar char="•"/>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Additional amount of over $25 million of wages &amp; benefits on option years (if exercised). </a:t>
            </a:r>
          </a:p>
          <a:p>
            <a:pPr lvl="1" indent="-228600">
              <a:lnSpc>
                <a:spcPct val="90000"/>
              </a:lnSpc>
              <a:buFont typeface="Arial" panose="020B0604020202020204" pitchFamily="34" charset="0"/>
              <a:buChar char="•"/>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 Over $14 million investment for local facility investment</a:t>
            </a:r>
          </a:p>
          <a:p>
            <a:pPr marL="571500" lvl="1" indent="0">
              <a:lnSpc>
                <a:spcPct val="90000"/>
              </a:lnSpc>
              <a:buNone/>
            </a:pPr>
            <a:endParaRPr lang="en-US" sz="2000" dirty="0">
              <a:latin typeface="+mj-lt"/>
            </a:endParaRPr>
          </a:p>
          <a:p>
            <a:pPr marL="800100" lvl="1" indent="-228600">
              <a:lnSpc>
                <a:spcPct val="90000"/>
              </a:lnSpc>
              <a:buFont typeface="Arial" panose="020B0604020202020204" pitchFamily="34" charset="0"/>
              <a:buChar char="•"/>
            </a:pPr>
            <a:r>
              <a:rPr lang="en-US" sz="2000" dirty="0">
                <a:latin typeface="+mj-lt"/>
              </a:rPr>
              <a:t>Disadvantaged hiring commitments</a:t>
            </a:r>
          </a:p>
        </p:txBody>
      </p:sp>
      <p:pic>
        <p:nvPicPr>
          <p:cNvPr id="5" name="Picture 4">
            <a:extLst>
              <a:ext uri="{FF2B5EF4-FFF2-40B4-BE49-F238E27FC236}">
                <a16:creationId xmlns:a16="http://schemas.microsoft.com/office/drawing/2014/main" id="{23136BD3-DAEB-5EAC-BDF1-C9FC6658D9F6}"/>
              </a:ext>
            </a:extLst>
          </p:cNvPr>
          <p:cNvPicPr>
            <a:picLocks noChangeAspect="1"/>
          </p:cNvPicPr>
          <p:nvPr/>
        </p:nvPicPr>
        <p:blipFill>
          <a:blip r:embed="rId3"/>
          <a:stretch>
            <a:fillRect/>
          </a:stretch>
        </p:blipFill>
        <p:spPr>
          <a:xfrm>
            <a:off x="7235301" y="3690978"/>
            <a:ext cx="1694814" cy="2780843"/>
          </a:xfrm>
          <a:prstGeom prst="rect">
            <a:avLst/>
          </a:prstGeom>
        </p:spPr>
      </p:pic>
    </p:spTree>
    <p:extLst>
      <p:ext uri="{BB962C8B-B14F-4D97-AF65-F5344CB8AC3E}">
        <p14:creationId xmlns:p14="http://schemas.microsoft.com/office/powerpoint/2010/main" val="221866618"/>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 xmlns="474499fc-7bb8-49e9-9183-028c968339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8C2B18FFF2BF42B4FCE7F0F56F90AA" ma:contentTypeVersion="10" ma:contentTypeDescription="Create a new document." ma:contentTypeScope="" ma:versionID="f31fad301aec1688de542b9a9447ab1c">
  <xsd:schema xmlns:xsd="http://www.w3.org/2001/XMLSchema" xmlns:xs="http://www.w3.org/2001/XMLSchema" xmlns:p="http://schemas.microsoft.com/office/2006/metadata/properties" xmlns:ns2="474499fc-7bb8-49e9-9183-028c9683399b" xmlns:ns3="584cd5f6-66c4-4ff0-b3e0-28fe0a591d26" targetNamespace="http://schemas.microsoft.com/office/2006/metadata/properties" ma:root="true" ma:fieldsID="63cd181352deaa12f9ae58de3bb635fa" ns2:_="" ns3:_="">
    <xsd:import namespace="474499fc-7bb8-49e9-9183-028c9683399b"/>
    <xsd:import namespace="584cd5f6-66c4-4ff0-b3e0-28fe0a591d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COMMENT"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499fc-7bb8-49e9-9183-028c96833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COMMENT" ma:index="15" nillable="true" ma:displayName="COMMENT" ma:format="Dropdown" ma:internalName="COMMENT">
      <xsd:simpleType>
        <xsd:restriction base="dms:Text">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4cd5f6-66c4-4ff0-b3e0-28fe0a591d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E3D142-429C-4313-807C-F21E74F51069}">
  <ds:schemaRefs>
    <ds:schemaRef ds:uri="http://schemas.microsoft.com/sharepoint/v3/contenttype/forms"/>
  </ds:schemaRefs>
</ds:datastoreItem>
</file>

<file path=customXml/itemProps2.xml><?xml version="1.0" encoding="utf-8"?>
<ds:datastoreItem xmlns:ds="http://schemas.openxmlformats.org/officeDocument/2006/customXml" ds:itemID="{048F844C-8354-493B-BDB3-4E1A496C61EC}">
  <ds:schemaRefs>
    <ds:schemaRef ds:uri="http://purl.org/dc/elements/1.1/"/>
    <ds:schemaRef ds:uri="http://schemas.microsoft.com/office/2006/metadata/properties"/>
    <ds:schemaRef ds:uri="584cd5f6-66c4-4ff0-b3e0-28fe0a591d26"/>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474499fc-7bb8-49e9-9183-028c9683399b"/>
    <ds:schemaRef ds:uri="http://www.w3.org/XML/1998/namespace"/>
    <ds:schemaRef ds:uri="http://purl.org/dc/terms/"/>
  </ds:schemaRefs>
</ds:datastoreItem>
</file>

<file path=customXml/itemProps3.xml><?xml version="1.0" encoding="utf-8"?>
<ds:datastoreItem xmlns:ds="http://schemas.openxmlformats.org/officeDocument/2006/customXml" ds:itemID="{E396CFD2-897B-4326-8BF7-FB6C42244B80}">
  <ds:schemaRefs>
    <ds:schemaRef ds:uri="474499fc-7bb8-49e9-9183-028c9683399b"/>
    <ds:schemaRef ds:uri="584cd5f6-66c4-4ff0-b3e0-28fe0a591d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2214</TotalTime>
  <Words>422</Words>
  <Application>Microsoft Office PowerPoint</Application>
  <PresentationFormat>Letter Paper (8.5x11 in)</PresentationFormat>
  <Paragraphs>59</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ScalaSansLF-Regular</vt:lpstr>
      <vt:lpstr>Wingdings</vt:lpstr>
      <vt:lpstr>4_Office Theme</vt:lpstr>
      <vt:lpstr>1_Office Theme</vt:lpstr>
      <vt:lpstr>Project Labor Agreement/Construction Careers Policy &amp; Manufacturing Careers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Red Sign (Light)</dc:title>
  <dc:creator>Design Studio</dc:creator>
  <cp:keywords>Templates</cp:keywords>
  <cp:lastModifiedBy>Flores, Michael</cp:lastModifiedBy>
  <cp:revision>34</cp:revision>
  <cp:lastPrinted>2024-02-22T21:46:22Z</cp:lastPrinted>
  <dcterms:created xsi:type="dcterms:W3CDTF">2012-08-23T23:37:11Z</dcterms:created>
  <dcterms:modified xsi:type="dcterms:W3CDTF">2024-02-22T21:48:04Z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0x010100E38C2B18FFF2BF42B4FCE7F0F56F90AA</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af7e1869-bd5d-4061-adaa-ca95d64000ce</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y fmtid="{D5CDD505-2E9C-101B-9397-08002B2CF9AE}" pid="9" name="TaxCatchAll">
    <vt:lpwstr>509;#;#34;#;#44;#</vt:lpwstr>
  </property>
  <property fmtid="{D5CDD505-2E9C-101B-9397-08002B2CF9AE}" pid="10" name="CostCenterTaxHTField0">
    <vt:lpwstr>7140|0c22e450-d788-4cf0-8db5-d540ac43f095</vt:lpwstr>
  </property>
  <property fmtid="{D5CDD505-2E9C-101B-9397-08002B2CF9AE}" pid="11" name="TaxKeywordTaxHTField">
    <vt:lpwstr>Templates|7c6fbf54-0d9e-409b-955d-678c035c161c</vt:lpwstr>
  </property>
  <property fmtid="{D5CDD505-2E9C-101B-9397-08002B2CF9AE}" pid="12" name="RoutingRuleDescription">
    <vt:lpwstr>PowerPoint Template - Red Sign (Light)</vt:lpwstr>
  </property>
  <property fmtid="{D5CDD505-2E9C-101B-9397-08002B2CF9AE}" pid="13" name="DocumentTypeTaxHTField0">
    <vt:lpwstr>Forms|12a57b6f-9c3e-4cca-8796-774f2262b9ca</vt:lpwstr>
  </property>
  <property fmtid="{D5CDD505-2E9C-101B-9397-08002B2CF9AE}" pid="14" name="PotentialRecord">
    <vt:lpwstr>0</vt:lpwstr>
  </property>
  <property fmtid="{D5CDD505-2E9C-101B-9397-08002B2CF9AE}" pid="15" name="_dlc_ExpireDateSaved">
    <vt:lpwstr/>
  </property>
  <property fmtid="{D5CDD505-2E9C-101B-9397-08002B2CF9AE}" pid="16" name="_dlc_ExpireDate">
    <vt:lpwstr>2016-10-16T12:02:59Z</vt:lpwstr>
  </property>
  <property fmtid="{D5CDD505-2E9C-101B-9397-08002B2CF9AE}" pid="17" name="_dlc_DocId">
    <vt:lpwstr>INTRA-150-76</vt:lpwstr>
  </property>
  <property fmtid="{D5CDD505-2E9C-101B-9397-08002B2CF9AE}" pid="18" name="_dlc_DocIdUrl">
    <vt:lpwstr>http://mymetro/Communications/_layouts/DocIdRedir.aspx?ID=INTRA-150-76, INTRA-150-76</vt:lpwstr>
  </property>
</Properties>
</file>